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DD7-2A60-422E-88F1-A6632AC189E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72F-5B63-40AD-B79C-E193CC2D8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2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DD7-2A60-422E-88F1-A6632AC189E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72F-5B63-40AD-B79C-E193CC2D8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6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DD7-2A60-422E-88F1-A6632AC189E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72F-5B63-40AD-B79C-E193CC2D8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8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DD7-2A60-422E-88F1-A6632AC189E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72F-5B63-40AD-B79C-E193CC2D8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4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DD7-2A60-422E-88F1-A6632AC189E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72F-5B63-40AD-B79C-E193CC2D8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2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DD7-2A60-422E-88F1-A6632AC189E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72F-5B63-40AD-B79C-E193CC2D8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0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DD7-2A60-422E-88F1-A6632AC189E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72F-5B63-40AD-B79C-E193CC2D8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6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DD7-2A60-422E-88F1-A6632AC189E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72F-5B63-40AD-B79C-E193CC2D8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DD7-2A60-422E-88F1-A6632AC189E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72F-5B63-40AD-B79C-E193CC2D8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7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DD7-2A60-422E-88F1-A6632AC189E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72F-5B63-40AD-B79C-E193CC2D8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8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DD7-2A60-422E-88F1-A6632AC189E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72F-5B63-40AD-B79C-E193CC2D8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9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8DD7-2A60-422E-88F1-A6632AC189E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E72F-5B63-40AD-B79C-E193CC2D8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1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47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45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52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69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93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82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97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33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33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7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567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</cp:revision>
  <dcterms:created xsi:type="dcterms:W3CDTF">2023-02-03T09:55:12Z</dcterms:created>
  <dcterms:modified xsi:type="dcterms:W3CDTF">2023-02-06T07:43:28Z</dcterms:modified>
</cp:coreProperties>
</file>