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949" r:id="rId2"/>
    <p:sldId id="1006" r:id="rId3"/>
    <p:sldId id="1021" r:id="rId4"/>
    <p:sldId id="1015" r:id="rId5"/>
    <p:sldId id="1022" r:id="rId6"/>
    <p:sldId id="1020" r:id="rId7"/>
    <p:sldId id="1013" r:id="rId8"/>
    <p:sldId id="1017" r:id="rId9"/>
    <p:sldId id="1023" r:id="rId10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836845"/>
    <a:srgbClr val="E8E8E8"/>
    <a:srgbClr val="E4E4E4"/>
    <a:srgbClr val="C4B16A"/>
    <a:srgbClr val="F5EFDF"/>
    <a:srgbClr val="D8CB9C"/>
    <a:srgbClr val="EBDEBF"/>
    <a:srgbClr val="FEE5CA"/>
    <a:srgbClr val="C7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8991" autoAdjust="0"/>
  </p:normalViewPr>
  <p:slideViewPr>
    <p:cSldViewPr snapToObjects="1">
      <p:cViewPr varScale="1">
        <p:scale>
          <a:sx n="132" d="100"/>
          <a:sy n="132" d="100"/>
        </p:scale>
        <p:origin x="104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655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534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8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42DFD7-41C0-4240-9394-B5C2E1E5A1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903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39" r:id="rId8"/>
    <p:sldLayoutId id="214748374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4031586" y="4822753"/>
            <a:ext cx="1012854" cy="152400"/>
            <a:chOff x="4168751" y="2495551"/>
            <a:chExt cx="1012854" cy="152400"/>
          </a:xfrm>
        </p:grpSpPr>
        <p:sp>
          <p:nvSpPr>
            <p:cNvPr id="4" name="Oval 15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Oval 16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al 17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12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13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14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23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8654" y="325077"/>
            <a:ext cx="7546516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accent1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22" y="152256"/>
            <a:ext cx="1795607" cy="172821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47012" y="440291"/>
            <a:ext cx="6740019" cy="164998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наставничества: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работает. </a:t>
            </a: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педагогов-наставников.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08925" y="3888812"/>
            <a:ext cx="3429225" cy="814397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М.Н.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Лаишевцева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МАДОУ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Нижневартовска ДС №86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Былинушка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1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5058" y="166985"/>
            <a:ext cx="4972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модели наставничества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415424" y="807615"/>
            <a:ext cx="2016245" cy="979319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endParaRPr lang="ru-RU" sz="1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300210" y="2555400"/>
            <a:ext cx="2016245" cy="979319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endParaRPr lang="ru-RU" sz="18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230794" y="807615"/>
            <a:ext cx="2016245" cy="979319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endParaRPr lang="ru-RU" sz="18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81903" y="2555401"/>
            <a:ext cx="2016245" cy="979319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Флэш наставничество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477467" y="2555401"/>
            <a:ext cx="2016245" cy="979319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Скоростное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endParaRPr lang="ru-RU" sz="18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765502" y="816223"/>
            <a:ext cx="2016245" cy="979319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199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57974" y="843540"/>
            <a:ext cx="6279162" cy="2016245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постоянный диалог, межличностная коммуникация, следовательно, наставник, прежде всего, должен быть терпеливым и целеустремленным.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7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24296" y="325077"/>
            <a:ext cx="8237801" cy="1728210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Североамериканская модель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(«спонсорское наставничество» – подразумевает наставничество человека, старшего по возрасту или более влиятельного своему ученику – протеже, в рамках этой модели происходит одностороннее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24296" y="2629357"/>
            <a:ext cx="8237801" cy="1728210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вропейская модель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(«развивающее наставничество» – эта модель подразумевает общение на равных и построение отношений на доверии».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46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75" y="843540"/>
            <a:ext cx="85258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доверенное лицо;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«кладезь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знаний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«образец»; </a:t>
            </a:r>
            <a:endParaRPr lang="ru-RU" sz="24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«советник»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2748641"/>
            <a:ext cx="2430479" cy="182285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59" y="1739170"/>
            <a:ext cx="2159240" cy="287898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40" y="798181"/>
            <a:ext cx="2491712" cy="186878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1691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1346008" y="209863"/>
            <a:ext cx="6567198" cy="2995564"/>
          </a:xfrm>
          <a:prstGeom prst="wedgeRect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2000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buClr>
                <a:schemeClr val="dk1"/>
              </a:buClr>
              <a:buSzPts val="2000"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chemeClr val="dk1"/>
              </a:buClr>
              <a:buSzPts val="2000"/>
            </a:pP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buClr>
                <a:schemeClr val="dk1"/>
              </a:buClr>
              <a:buSzPts val="2000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«жизнь» и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hack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«взлом»,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т.е. это набор методик и приёмов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упрощения процесса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достижения поставленных целей </a:t>
            </a:r>
          </a:p>
          <a:p>
            <a:pPr lvl="0" algn="ctr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помощи хитрых трюков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563" y="166985"/>
            <a:ext cx="881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молодыми специалистами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537055" y="632437"/>
            <a:ext cx="2649922" cy="2073852"/>
          </a:xfrm>
          <a:prstGeom prst="star7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Коучинг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3321016" y="648841"/>
            <a:ext cx="2649922" cy="2073852"/>
          </a:xfrm>
          <a:prstGeom prst="star7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-настройка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6130964" y="2571750"/>
            <a:ext cx="2649922" cy="2246673"/>
          </a:xfrm>
          <a:prstGeom prst="star7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107000"/>
              </a:lnSpc>
              <a:defRPr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Реверсивное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</a:p>
          <a:p>
            <a:pPr algn="ctr"/>
            <a:endParaRPr lang="ru-RU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3247039" y="2822733"/>
            <a:ext cx="2880350" cy="2073852"/>
          </a:xfrm>
          <a:prstGeom prst="star7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Тернистый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</a:p>
          <a:p>
            <a:pPr algn="ctr"/>
            <a:endParaRPr lang="ru-RU" dirty="0"/>
          </a:p>
        </p:txBody>
      </p:sp>
      <p:pic>
        <p:nvPicPr>
          <p:cNvPr id="1028" name="Picture 4" descr="https://volgodonsk.pro/upload/011/u1118/3952/7279fc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" y="2917392"/>
            <a:ext cx="2281991" cy="171149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mcbalakovo.com/OBG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710286"/>
            <a:ext cx="1632342" cy="197734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8164" y="670719"/>
            <a:ext cx="8525836" cy="35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для наставника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rgbClr val="7030A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Терпение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70510" algn="l"/>
              </a:tabLst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формулировать свои мысли. 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70510" algn="l"/>
              </a:tabLst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Желание передавать опыт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SzPts val="1000"/>
              <a:tabLst>
                <a:tab pos="270510" algn="l"/>
              </a:tabLst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мотивировать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70510" algn="l"/>
              </a:tabLst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Чувствовать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правильную атмосферу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70510" algn="l"/>
              </a:tabLs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4031586" y="4822753"/>
            <a:ext cx="1012854" cy="152400"/>
            <a:chOff x="4168751" y="2495551"/>
            <a:chExt cx="1012854" cy="152400"/>
          </a:xfrm>
        </p:grpSpPr>
        <p:sp>
          <p:nvSpPr>
            <p:cNvPr id="4" name="Oval 15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Oval 16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al 17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12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13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14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23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8654" y="325077"/>
            <a:ext cx="7546516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accent1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1"/>
              </a:solidFill>
            </a:endParaRPr>
          </a:p>
          <a:p>
            <a:pPr indent="4397375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22" y="152256"/>
            <a:ext cx="1795607" cy="172821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47012" y="440291"/>
            <a:ext cx="6740019" cy="164998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наставничества: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работает. </a:t>
            </a: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педагогов-наставников.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08925" y="3888812"/>
            <a:ext cx="3429225" cy="814397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М.Н.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Лаишевцева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МАДОУ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Нижневартовска ДС №86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Былинушка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4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5_Colored Theme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33405</TotalTime>
  <Words>194</Words>
  <Application>Microsoft Office PowerPoint</Application>
  <PresentationFormat>Экран (16:9)</PresentationFormat>
  <Paragraphs>76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Cambria</vt:lpstr>
      <vt:lpstr>FontAwesome</vt:lpstr>
      <vt:lpstr>Symbol</vt:lpstr>
      <vt:lpstr>Times New Roman</vt:lpstr>
      <vt:lpstr>Wingdings</vt:lpstr>
      <vt:lpstr>1_Custom Design</vt:lpstr>
      <vt:lpstr>М.Н. Лаишевцева, МАДОУ г. Нижневартовска ДС №86 «Былинушка»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М.Н. Лаишевцева, МАДОУ г. Нижневартовска ДС №86 «Былинушка»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зам зав по вмр</cp:lastModifiedBy>
  <cp:revision>7542</cp:revision>
  <dcterms:created xsi:type="dcterms:W3CDTF">2014-09-03T19:30:44Z</dcterms:created>
  <dcterms:modified xsi:type="dcterms:W3CDTF">2023-02-15T10:52:27Z</dcterms:modified>
</cp:coreProperties>
</file>