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EE7F-D53B-40B0-A31F-B4E60269325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B5F9C-24C6-49D5-B435-5AFA4FB4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1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32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11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6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6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25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9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79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7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33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3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kern="0"/>
              <a:pPr/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2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id754436193?z=video754436193_456239117%2F88927c77a3d9d87959%2Fpl_wall_754436193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Самолётик от Альбе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3" y="980728"/>
            <a:ext cx="2314979" cy="143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755576" y="3193388"/>
            <a:ext cx="7790935" cy="220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6000"/>
            </a:pPr>
            <a: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«Как </a:t>
            </a:r>
            <a:r>
              <a:rPr lang="ru-RU" sz="2000" b="1" dirty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провести современный педагогический совет по переходу на ФОП дошкольного </a:t>
            </a:r>
            <a: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>образования».</a:t>
            </a:r>
            <a:r>
              <a:rPr lang="ru-RU" sz="2000" b="1" dirty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dirty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dirty="0" smtClean="0">
                <a:solidFill>
                  <a:srgbClr val="17375E"/>
                </a:solidFill>
                <a:latin typeface="Century Gothic" panose="020B0502020202020204" pitchFamily="34" charset="0"/>
                <a:ea typeface="Times New Roman"/>
                <a:cs typeface="Times New Roman"/>
                <a:sym typeface="Times New Roman"/>
              </a:rPr>
            </a:br>
            <a:r>
              <a:rPr lang="ru-RU" sz="20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Федотова </a:t>
            </a:r>
            <a:r>
              <a:rPr lang="ru-RU" sz="20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Галя </a:t>
            </a:r>
            <a:r>
              <a:rPr lang="ru-RU" sz="20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Николаевна</a:t>
            </a:r>
            <a:br>
              <a:rPr lang="ru-RU" sz="20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Заместитель </a:t>
            </a:r>
            <a:r>
              <a:rPr lang="ru-RU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заведующего МАДОУ г.Нижневартовска ДС № 52 «Самолётик»</a:t>
            </a:r>
            <a:br>
              <a:rPr lang="ru-RU" sz="1600" b="1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none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b="1" i="0" u="none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 dirty="0"/>
          </a:p>
        </p:txBody>
      </p:sp>
      <p:sp>
        <p:nvSpPr>
          <p:cNvPr id="103" name="Google Shape;103;p15"/>
          <p:cNvSpPr txBox="1"/>
          <p:nvPr/>
        </p:nvSpPr>
        <p:spPr>
          <a:xfrm>
            <a:off x="1691680" y="188640"/>
            <a:ext cx="6539813" cy="9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000"/>
              <a:buFont typeface="Times New Roman"/>
              <a:buNone/>
            </a:pP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en-US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униципально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en-US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автономное дошкольное </a:t>
            </a:r>
            <a:r>
              <a:rPr lang="en-US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</a:t>
            </a:r>
            <a:r>
              <a:rPr lang="en-US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en-US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города </a:t>
            </a:r>
            <a:r>
              <a:rPr lang="ru-RU" b="1" kern="0" dirty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Нижневартовска ДС №52 «Самолётик</a:t>
            </a:r>
            <a:r>
              <a:rPr lang="ru-RU" b="1" kern="0" dirty="0" smtClean="0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b="1" kern="0" dirty="0">
              <a:solidFill>
                <a:srgbClr val="17375E"/>
              </a:solidFill>
              <a:latin typeface="Times New Roman"/>
              <a:ea typeface="Times New Roman"/>
              <a:cs typeface="Times New Roman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1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Century Gothic" panose="020B0502020202020204" pitchFamily="34" charset="0"/>
              </a:rPr>
              <a:t>5 </a:t>
            </a:r>
            <a:r>
              <a:rPr lang="ru-RU" sz="4000" b="1" dirty="0" smtClean="0">
                <a:latin typeface="Century Gothic" panose="020B0502020202020204" pitchFamily="34" charset="0"/>
              </a:rPr>
              <a:t>способов </a:t>
            </a:r>
            <a:r>
              <a:rPr lang="ru-RU" sz="4000" b="1" dirty="0">
                <a:latin typeface="Century Gothic" panose="020B0502020202020204" pitchFamily="34" charset="0"/>
              </a:rPr>
              <a:t>изучения ФОП ДО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1 способ-КЛАССИКА</a:t>
            </a:r>
          </a:p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2 способ-</a:t>
            </a:r>
            <a:r>
              <a:rPr lang="ru-RU" dirty="0">
                <a:latin typeface="Century Gothic" panose="020B0502020202020204" pitchFamily="34" charset="0"/>
              </a:rPr>
              <a:t>СТРУКТУРА- мое </a:t>
            </a:r>
            <a:r>
              <a:rPr lang="ru-RU" dirty="0" smtClean="0">
                <a:latin typeface="Century Gothic" panose="020B0502020202020204" pitchFamily="34" charset="0"/>
              </a:rPr>
              <a:t>ФСЕ</a:t>
            </a:r>
          </a:p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3 способ-АНАЛИТИКА</a:t>
            </a:r>
          </a:p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4 способ-ОБ ЭТОМ Я ПОДУМАЮ ЗАВТРА!</a:t>
            </a:r>
          </a:p>
          <a:p>
            <a:pPr marL="11430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5 способ-ТВОРИТЬ ЛЮБЛЮ.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2808312" cy="424847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5856" y="692696"/>
            <a:ext cx="5580385" cy="37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3600400" cy="309634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332656"/>
            <a:ext cx="4176464" cy="309634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051720" y="3645024"/>
            <a:ext cx="4770412" cy="27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1" y="274637"/>
            <a:ext cx="4762872" cy="34423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46375" y="3830643"/>
            <a:ext cx="5940425" cy="24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 Педсовет!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«Мозговой </a:t>
            </a:r>
            <a:r>
              <a:rPr lang="ru-RU" b="1" dirty="0"/>
              <a:t>штурм» -</a:t>
            </a:r>
            <a:r>
              <a:rPr lang="ru-RU" dirty="0"/>
              <a:t>процедура группового креативного мышления, точнее – это средство получения от группы лиц большого количества идей за короткий промежуток времени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1430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4637"/>
            <a:ext cx="9026772" cy="50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319364"/>
            <a:ext cx="1914698" cy="1914698"/>
          </a:xfrm>
          <a:prstGeom prst="rect">
            <a:avLst/>
          </a:prstGeom>
        </p:spPr>
      </p:pic>
      <p:pic>
        <p:nvPicPr>
          <p:cNvPr id="5" name="Picture 2" descr="C:\Users\USER\Documents\Самолётик от Альбе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26" y="4941168"/>
            <a:ext cx="2894793" cy="179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73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106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Тема Office</vt:lpstr>
      <vt:lpstr>«Как провести современный педагогический совет по переходу на ФОП дошкольного образования».  Федотова Галя Николаевна Заместитель заведующего МАДОУ г.Нижневартовска ДС № 52 «Самолётик»  </vt:lpstr>
      <vt:lpstr>5 способов изучения ФОП ДО</vt:lpstr>
      <vt:lpstr>Презентация PowerPoint</vt:lpstr>
      <vt:lpstr>Презентация PowerPoint</vt:lpstr>
      <vt:lpstr>Презентация PowerPoint</vt:lpstr>
      <vt:lpstr>Ура! Педсовет!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USER</dc:creator>
  <cp:lastModifiedBy>Admin</cp:lastModifiedBy>
  <cp:revision>17</cp:revision>
  <dcterms:created xsi:type="dcterms:W3CDTF">2023-05-13T06:50:32Z</dcterms:created>
  <dcterms:modified xsi:type="dcterms:W3CDTF">2023-05-13T09:06:20Z</dcterms:modified>
</cp:coreProperties>
</file>